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7BE1A2F-B605-4470-882E-23326D62F9DB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DDB1332-CBF1-4A8A-95E5-33F0AAF65E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BE1A2F-B605-4470-882E-23326D62F9DB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B1332-CBF1-4A8A-95E5-33F0AAF65E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BE1A2F-B605-4470-882E-23326D62F9DB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B1332-CBF1-4A8A-95E5-33F0AAF65E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BE1A2F-B605-4470-882E-23326D62F9DB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B1332-CBF1-4A8A-95E5-33F0AAF65E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BE1A2F-B605-4470-882E-23326D62F9DB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B1332-CBF1-4A8A-95E5-33F0AAF65E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BE1A2F-B605-4470-882E-23326D62F9DB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B1332-CBF1-4A8A-95E5-33F0AAF65E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BE1A2F-B605-4470-882E-23326D62F9DB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B1332-CBF1-4A8A-95E5-33F0AAF65E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BE1A2F-B605-4470-882E-23326D62F9DB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B1332-CBF1-4A8A-95E5-33F0AAF65E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BE1A2F-B605-4470-882E-23326D62F9DB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B1332-CBF1-4A8A-95E5-33F0AAF65E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7BE1A2F-B605-4470-882E-23326D62F9DB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B1332-CBF1-4A8A-95E5-33F0AAF65E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7BE1A2F-B605-4470-882E-23326D62F9DB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DDB1332-CBF1-4A8A-95E5-33F0AAF65E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7BE1A2F-B605-4470-882E-23326D62F9DB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DDB1332-CBF1-4A8A-95E5-33F0AAF65EC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187624" y="548680"/>
            <a:ext cx="7128792" cy="446449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>
                <a:latin typeface="Times New Roman" pitchFamily="18" charset="0"/>
                <a:cs typeface="Times New Roman" pitchFamily="18" charset="0"/>
              </a:rPr>
              <a:t>Жалпы ата-аналар жиналысы:  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Жасөспірім және заң, құқықтық сауаттылық»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b="1" dirty="0">
                <a:latin typeface="Times New Roman" pitchFamily="18" charset="0"/>
                <a:cs typeface="Times New Roman" pitchFamily="18" charset="0"/>
              </a:rPr>
              <a:t>Күн тәртібі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1. Мектеп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директорының кіріспе сөзі. /Молдагалиев Е.Б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/</a:t>
            </a:r>
          </a:p>
          <a:p>
            <a:pPr lvl="0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2. Баяндама.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«Бақытты  бала-бақытты  отбасы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». /Сабыр Ақжібек Теміржанқызы  – мектеп психологы/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3.Баяндама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. «Балалар қауіпсіздігі». /Абишева  Шолпан  Куанышбаевна- аудандық білім бөлімінің әдіскері/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4.«Балалардың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қауіпсіздігін қамтамасыз ету». /Жақсы АПБ ЖПҚБ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инспекторы -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Касенова Рыскуль Тагаровна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/</a:t>
            </a:r>
          </a:p>
          <a:p>
            <a:pPr lvl="0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“Ата-аналарға арналған  кеңес” /Жақсы ауданының аға прокуроры - Шалхабаиова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Индира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Талапкеровна/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/>
              <a:t> </a:t>
            </a:r>
            <a:endParaRPr lang="ru-RU" dirty="0"/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302</TotalTime>
  <Words>12</Words>
  <Application>Microsoft Office PowerPoint</Application>
  <PresentationFormat>Экран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Открытая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Пользователь Windows</cp:lastModifiedBy>
  <cp:revision>10</cp:revision>
  <dcterms:created xsi:type="dcterms:W3CDTF">2022-10-21T05:43:23Z</dcterms:created>
  <dcterms:modified xsi:type="dcterms:W3CDTF">2022-10-22T04:54:18Z</dcterms:modified>
</cp:coreProperties>
</file>