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3" r:id="rId6"/>
    <p:sldId id="258" r:id="rId7"/>
    <p:sldId id="259" r:id="rId8"/>
    <p:sldId id="261" r:id="rId9"/>
    <p:sldId id="262" r:id="rId10"/>
    <p:sldId id="264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rketai.org/ertegiler-alemi/balalarga-arnalgan-angimele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85728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Жақсы ауданы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Жақсы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 орта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мектебі</a:t>
            </a:r>
            <a:endParaRPr lang="zh-CN" alt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143240" y="5929330"/>
            <a:ext cx="3000396" cy="50006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altLang="zh-CN" b="1" dirty="0" smtClean="0">
                <a:latin typeface="Times New Roman" pitchFamily="18" charset="0"/>
                <a:cs typeface="Times New Roman" pitchFamily="18" charset="0"/>
              </a:rPr>
              <a:t>2017-2018 оқу жылы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3786190"/>
            <a:ext cx="314327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zh-CN" sz="1400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Құрастырған:</a:t>
            </a:r>
            <a:r>
              <a:rPr lang="ru-RU" altLang="zh-CN" sz="14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zh-CN" sz="1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Бактыбаева</a:t>
            </a:r>
            <a:r>
              <a:rPr lang="ru-RU" altLang="zh-CN" sz="1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Молдир</a:t>
            </a:r>
            <a:r>
              <a:rPr lang="ru-RU" altLang="zh-CN" sz="1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Балгабаевна</a:t>
            </a:r>
            <a:endParaRPr lang="ru-RU" altLang="zh-CN" sz="1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Жақсы 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 орта </a:t>
            </a:r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мектебінің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altLang="zh-CN" sz="14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2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Admin\Downloads\img1491291169966-1.jpg"/>
          <p:cNvPicPr>
            <a:picLocks noChangeAspect="1" noChangeArrowheads="1"/>
          </p:cNvPicPr>
          <p:nvPr/>
        </p:nvPicPr>
        <p:blipFill>
          <a:blip r:embed="rId3"/>
          <a:srcRect t="10745"/>
          <a:stretch>
            <a:fillRect/>
          </a:stretch>
        </p:blipFill>
        <p:spPr bwMode="auto">
          <a:xfrm>
            <a:off x="5715008" y="1071546"/>
            <a:ext cx="2071702" cy="2571768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1571612"/>
            <a:ext cx="499610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Жаңартылған бағдарлама бойынша</a:t>
            </a:r>
            <a:r>
              <a:rPr lang="ru-RU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оқушыларының оқу техникасын</a:t>
            </a:r>
            <a:r>
              <a:rPr lang="ru-RU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тексеруге</a:t>
            </a:r>
            <a:r>
              <a:rPr lang="ru-RU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арналған қосымша</a:t>
            </a:r>
            <a:r>
              <a:rPr lang="ru-RU" altLang="zh-C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altLang="zh-CN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 дәптері.</a:t>
            </a:r>
            <a:endParaRPr lang="ru-RU" altLang="zh-CN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2 -3 </a:t>
            </a:r>
            <a:r>
              <a:rPr lang="ru-RU" altLang="zh-CN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zh-CN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оқушыларына арналған</a:t>
            </a:r>
            <a:r>
              <a:rPr lang="ru-RU" altLang="zh-CN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zh-CN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ка\сабақтар\4 сабақ\фото\IMG_000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42976" y="1285860"/>
            <a:ext cx="3140628" cy="2355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51" name="Picture 3" descr="D:\мока\сабақтар\4 сабақ\фото\IMG_0005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929190" y="1357298"/>
            <a:ext cx="3071834" cy="2190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52" name="Picture 4" descr="D:\мока\сабақтар\4 сабақ\фото\IMG_0006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072066" y="3929066"/>
            <a:ext cx="3061648" cy="229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5" descr="C:\Users\Asema\Documents\The KMPlayer\Capture\IMG_0066[(020605)20-42-19]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142976" y="4000504"/>
            <a:ext cx="3155779" cy="2365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2071670" y="285728"/>
            <a:ext cx="580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C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Жетістікке</a:t>
            </a:r>
            <a:r>
              <a:rPr lang="ru-RU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zh-C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жол</a:t>
            </a:r>
            <a:r>
              <a:rPr lang="ru-RU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….</a:t>
            </a:r>
            <a:endParaRPr lang="ru-RU" altLang="zh-C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500174"/>
            <a:ext cx="72152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kk-KZ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Пайдаланылған әдебиеттер тізімі:</a:t>
            </a:r>
          </a:p>
          <a:p>
            <a:pPr marL="0" marR="0" lvl="0" indent="82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endParaRPr kumimoji="0" lang="kk-KZ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66850" algn="l"/>
              </a:tabLst>
            </a:pP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Республикалық ғылыми-әдістемелік 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«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Өзін-өзі тану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»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журналында жарияланды. №5(89) мамыр 2017 жыл. 83-бет.</a:t>
            </a:r>
            <a:endParaRPr kumimoji="0" lang="kk-KZ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66850" algn="l"/>
              </a:tabLst>
            </a:pP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hlinkClick r:id="rId2"/>
              </a:rPr>
              <a:t>https://erketai.org/ertegiler-alemi/balalarga-arnalgan-angimeler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«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Еркетай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»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электронды балалар журналы.</a:t>
            </a:r>
            <a:endParaRPr kumimoji="0" lang="kk-KZ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66850" algn="l"/>
              </a:tabLst>
            </a:pP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«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Оқу техникасы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»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жұмыс дәптері.Н.Байдуллина,  Б.Рахымова, Г. Орманова. 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«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Өлке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»</a:t>
            </a:r>
            <a:r>
              <a:rPr kumimoji="0" lang="kk-KZ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баспасы, 2013 ж, 1,8,11-беттер.</a:t>
            </a:r>
            <a:endParaRPr kumimoji="0" lang="kk-KZ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Менің қолымдағы бұл кітапша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–балалардың мәтінді дұрыс, түсініп, мәнерлеп және белгілі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қарқынмен оқуына септігін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тигізеді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деп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айтқым келеді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Бұл оқу техникасын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жетілдіру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жұмысы сабақтан тыс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уақытта жұмыс жүргізуге арналған.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Оқушыммен жаппай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жеке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жұмыс немесе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таңдау 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курсы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ретінде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де </a:t>
            </a:r>
            <a:r>
              <a:rPr lang="ru-RU" altLang="zh-CN" sz="22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ыңғайлап алуға болады</a:t>
            </a:r>
            <a:r>
              <a:rPr lang="ru-RU" altLang="zh-CN" sz="2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Бастауыш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сыныптарда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оқу техникасына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қойылатын негізгі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талаптар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сақталған кезде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оқушылар мәтіннің мазмұнын түсінеді.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Өйткені дұрыс, түсініп, мәнерлеп және белгілі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қарқынмен оқу өзара тығыз байланысты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Балалар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дұрыс оқуға дағдылану арқылы мәтіндегі ойды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дәл түсіне алатын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болады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Бұл көмекші құралда оқушылардың оқу техникасын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тексеруге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арналған тапсырмалар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тест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сұрақтары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мен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бағалау нормасын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анықтайтын шарттар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берілді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Тапсырмалар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баланың жас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ерекшелігіне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сай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Сонымен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қатар кітапшаның бір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ерекшелігі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балалар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оқу үшін берілген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әңгімелер, ертегілер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өлеңдер, қызықты тапсырмалар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менің өз шығармашылығымнан алынған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Сондықтан 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да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бұл кітапша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балалар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үшін өте қызықты болады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деп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ru-RU" altLang="zh-CN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ойлаймын</a:t>
            </a:r>
            <a:r>
              <a:rPr kumimoji="0" lang="ru-RU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062" t="24414" r="3916" b="10156"/>
          <a:stretch>
            <a:fillRect/>
          </a:stretch>
        </p:blipFill>
        <p:spPr bwMode="auto">
          <a:xfrm>
            <a:off x="714348" y="500042"/>
            <a:ext cx="7929618" cy="58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8" t="42969" r="25878" b="26757"/>
          <a:stretch>
            <a:fillRect/>
          </a:stretch>
        </p:blipFill>
        <p:spPr bwMode="auto">
          <a:xfrm>
            <a:off x="357158" y="642918"/>
            <a:ext cx="84296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1928802"/>
            <a:ext cx="6929486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Оқу техникасын тексеру барысында, мұғалім тарапынан оқушыға қысым жасау,оларды жеку,кемшілігін басып айту сияқты жағымсыз әрекеттер болмауы тиіс. Баланың жас ерекшеліктері мен денсаулығына, психикасына зяны тимесе, ой-өрісіне қатты күш салынбаса мұғалімнің шығармашылық ізденісіне мін тағылмайды. </a:t>
            </a:r>
            <a:endParaRPr kumimoji="0" lang="kk-KZ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357166"/>
            <a:ext cx="7715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Автордың жинаққа енген шығармалары Республикалық ғылыми-әдістемелік </a:t>
            </a:r>
            <a:r>
              <a:rPr kumimoji="0" lang="kk-KZ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«</a:t>
            </a:r>
            <a:r>
              <a:rPr kumimoji="0" lang="kk-KZ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Өзін-өзі тану</a:t>
            </a:r>
            <a:r>
              <a:rPr kumimoji="0" lang="kk-KZ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»</a:t>
            </a:r>
            <a:r>
              <a:rPr kumimoji="0" lang="kk-KZ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журналында жарияланды. №5(89) мамыр 2017 жыл. 83-бет. </a:t>
            </a:r>
            <a:endParaRPr kumimoji="0" lang="kk-K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" name="Рисунок 2" descr="C:\Users\Admin\Downloads\20180503_084639.jpg"/>
          <p:cNvPicPr/>
          <p:nvPr/>
        </p:nvPicPr>
        <p:blipFill>
          <a:blip r:embed="rId2" cstate="print"/>
          <a:srcRect l="2634" t="10897" r="3999" b="16307"/>
          <a:stretch>
            <a:fillRect/>
          </a:stretch>
        </p:blipFill>
        <p:spPr bwMode="auto">
          <a:xfrm>
            <a:off x="857224" y="1571612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ownloads\20180503_084633.jpg"/>
          <p:cNvPicPr/>
          <p:nvPr/>
        </p:nvPicPr>
        <p:blipFill>
          <a:blip r:embed="rId3" cstate="print">
            <a:lum bright="10000" contrast="10000"/>
          </a:blip>
          <a:srcRect l="3890" t="10387" r="3497" b="16100"/>
          <a:stretch>
            <a:fillRect/>
          </a:stretch>
        </p:blipFill>
        <p:spPr bwMode="auto">
          <a:xfrm>
            <a:off x="4857752" y="1571613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3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C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Жұмыс нәтижесін бағалау</a:t>
            </a:r>
            <a:endParaRPr lang="ru-RU" altLang="zh-C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 descr="C:\Users\Admin\Downloads\20180219_105757.jpg"/>
          <p:cNvPicPr>
            <a:picLocks noChangeAspect="1" noChangeArrowheads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 bwMode="auto">
          <a:xfrm>
            <a:off x="857224" y="1428736"/>
            <a:ext cx="7500990" cy="45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4891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C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Жүзден жүйрік</a:t>
            </a:r>
            <a:endParaRPr lang="ru-RU" altLang="zh-C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6" name="Picture 2" descr="C:\Users\Admin\Downloads\20180219_105845.jpg"/>
          <p:cNvPicPr>
            <a:picLocks noChangeAspect="1" noChangeArrowheads="1"/>
          </p:cNvPicPr>
          <p:nvPr/>
        </p:nvPicPr>
        <p:blipFill>
          <a:blip r:embed="rId2" cstate="print"/>
          <a:srcRect r="16442"/>
          <a:stretch>
            <a:fillRect/>
          </a:stretch>
        </p:blipFill>
        <p:spPr bwMode="auto">
          <a:xfrm>
            <a:off x="1071538" y="1428736"/>
            <a:ext cx="6897736" cy="4643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Unicode MS</vt:lpstr>
      <vt:lpstr>宋体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14</cp:revision>
  <dcterms:created xsi:type="dcterms:W3CDTF">2018-05-15T03:49:43Z</dcterms:created>
  <dcterms:modified xsi:type="dcterms:W3CDTF">2018-11-16T03:15:37Z</dcterms:modified>
</cp:coreProperties>
</file>