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6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60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0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5646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985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7664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264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50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78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69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92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39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10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00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44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07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8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23FB2-2D2B-4B80-A5B1-DE64CB9B87F9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E1AA531-ED64-41D4-8608-0AA2634FC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91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408" y="1303425"/>
            <a:ext cx="1058305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Сабақтың тақырыбы:</a:t>
            </a:r>
          </a:p>
          <a:p>
            <a:pPr algn="ctr"/>
            <a:endParaRPr lang="kk-KZ" sz="5400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r>
              <a:rPr lang="kk-KZ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«Шоқан – қазақ халқының </a:t>
            </a:r>
          </a:p>
          <a:p>
            <a:pPr algn="ctr"/>
            <a:r>
              <a:rPr lang="kk-KZ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тұңғыш ғалымы»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1939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9022" y="512537"/>
            <a:ext cx="103831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</a:t>
            </a:r>
            <a:r>
              <a:rPr lang="kk-KZ" sz="28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әдісін пайдаланып, Шоқан Уалиханов туралы кестені толтырыңдар.</a:t>
            </a:r>
            <a:endParaRPr lang="ru-RU" sz="2800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676371"/>
              </p:ext>
            </p:extLst>
          </p:nvPr>
        </p:nvGraphicFramePr>
        <p:xfrm>
          <a:off x="1944739" y="1843789"/>
          <a:ext cx="8578357" cy="4113153"/>
        </p:xfrm>
        <a:graphic>
          <a:graphicData uri="http://schemas.openxmlformats.org/drawingml/2006/table">
            <a:tbl>
              <a:tblPr firstRow="1" firstCol="1" bandRow="1"/>
              <a:tblGrid>
                <a:gridCol w="2144360"/>
                <a:gridCol w="2144360"/>
                <a:gridCol w="2144360"/>
                <a:gridCol w="2145277"/>
              </a:tblGrid>
              <a:tr h="3299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9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Бұрыннан білемін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Жаңа ақпарат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Менің ойлағаныма қайшы, кереғар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Маған түсініксіз.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Білгім келеді.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95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14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9527" y="733800"/>
            <a:ext cx="11227633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400" b="1" cap="none" spc="0" dirty="0" err="1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4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cap="none" spc="0" dirty="0" err="1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44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kk-KZ" sz="4400" cap="none" spc="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 халқының ұлы ғалымы </a:t>
            </a:r>
          </a:p>
          <a:p>
            <a:r>
              <a:rPr lang="kk-KZ" sz="440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Шоқан Уәлихановтың өмірі, өмір сүрген ортасы, ғылымға қосқан үлесі жайлы</a:t>
            </a:r>
          </a:p>
          <a:p>
            <a:r>
              <a:rPr lang="kk-KZ" sz="4400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sz="440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қушылардың бойында еліміздің біртуар ұлы ғалымы Шоқанның өміріне деген қызығушылық сезіміне тәрбиелеу</a:t>
            </a:r>
            <a:endParaRPr lang="kk-KZ" sz="4400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05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95030" y="314076"/>
            <a:ext cx="52019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Артығын тап!» 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490875"/>
              </p:ext>
            </p:extLst>
          </p:nvPr>
        </p:nvGraphicFramePr>
        <p:xfrm>
          <a:off x="2257955" y="1469036"/>
          <a:ext cx="8235160" cy="8417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81093"/>
                <a:gridCol w="2938184"/>
                <a:gridCol w="2615883"/>
              </a:tblGrid>
              <a:tr h="38974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Шоқан Уәлиханов ...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9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Ғалым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Құрылысшы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Саяхатшы 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99501"/>
              </p:ext>
            </p:extLst>
          </p:nvPr>
        </p:nvGraphicFramePr>
        <p:xfrm>
          <a:off x="2302927" y="3687580"/>
          <a:ext cx="8205177" cy="88441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85999"/>
                <a:gridCol w="2943562"/>
                <a:gridCol w="2575616"/>
              </a:tblGrid>
              <a:tr h="46557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Шоқан Уәлиханов саяхат жасаған жерлер...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8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Қашқарияға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Ыстықкөлге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Текеліге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693359"/>
              </p:ext>
            </p:extLst>
          </p:nvPr>
        </p:nvGraphicFramePr>
        <p:xfrm>
          <a:off x="2263515" y="2551325"/>
          <a:ext cx="8214610" cy="9343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89087"/>
                <a:gridCol w="2946947"/>
                <a:gridCol w="2578576"/>
              </a:tblGrid>
              <a:tr h="25964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Шоқан Уәлиханов шығармалары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3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«Абай жолы»</a:t>
                      </a:r>
                      <a:endParaRPr lang="ru-RU" sz="2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«Манас»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“Алты шаһарға сапар”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199324"/>
              </p:ext>
            </p:extLst>
          </p:nvPr>
        </p:nvGraphicFramePr>
        <p:xfrm>
          <a:off x="2293495" y="4961745"/>
          <a:ext cx="8244590" cy="76247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98902"/>
                <a:gridCol w="2957700"/>
                <a:gridCol w="2587988"/>
              </a:tblGrid>
              <a:tr h="359763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Шоқан Уәлихановтың ескерткіші орнатылған жер 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Алтынемел</a:t>
                      </a:r>
                      <a:endParaRPr lang="ru-RU" sz="18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Астана 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Алматы 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28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1200" y="1663191"/>
            <a:ext cx="1128609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Ой толғау </a:t>
            </a:r>
          </a:p>
          <a:p>
            <a:pPr algn="ctr"/>
            <a:r>
              <a:rPr lang="kk-KZ" sz="5400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«Шоқаны бар ел – шоқтығы биік ел»</a:t>
            </a:r>
            <a:r>
              <a:rPr lang="kk-KZ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шағын эссе жазу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89422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58059" y="167763"/>
            <a:ext cx="6096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kk-KZ" sz="2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Хронологиялық кестені толтыру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487312"/>
              </p:ext>
            </p:extLst>
          </p:nvPr>
        </p:nvGraphicFramePr>
        <p:xfrm>
          <a:off x="224852" y="742297"/>
          <a:ext cx="11857220" cy="571693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93299"/>
                <a:gridCol w="9263921"/>
              </a:tblGrid>
              <a:tr h="301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Уақыты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Іс-әрекет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1858-1859 жылдары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Шоқан атақты Қашқария сапарына барып қайтты.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1835 жылдың қараша айында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Қазіргі Қостанай облысы, Құсмұрын бекінісінде дүниеге келді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1857 жылы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ақпанында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Семенов Тянь-Шанскийдің ұсынуымен Шоқан Орыс географиялық қоғамының толық мүшелігіне сайланады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1853 жылы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Шоқан Уәлиханов Омбы кадет корпусын бітіреді. Омбы қаласында өзінің әскери қызметін бастайды.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1859-1861 </a:t>
                      </a:r>
                      <a:r>
                        <a:rPr lang="kk-KZ" sz="1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жылдары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Петербургте</a:t>
                      </a:r>
                      <a:r>
                        <a:rPr lang="kk-KZ" sz="18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болған кезде Шоқан Уәлиханов әртүрлі әскери және ғылыми мекемелерде қызмет істеді.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1855 жылы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Шоқан Уалиханов Омбыдан Семей, Аягөз, Қапал арқылы Іле Алатауынан өтіп, Жоңғар қақпасына дейін келеді, қайтарда Алакөл, Тарбағатай жерлерін аралайды.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1865 жылы 10 сәуірде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Шоқан Уалиханов ұзаққа созылған аурудан?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1856 жылы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Шоқан Уалиханов полковник М. М. Хоментовский басқарған әскери – ғылыми экспедицияға қатысады.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1847 жылы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Шоқан Сібірдегі ең таңдаулы оқу орындарының бірі саналатын Омбы кадет корпусына оқуға түсті.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15" marR="4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055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755560" y="668815"/>
            <a:ext cx="7100553" cy="410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материалдар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төмендегі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кестені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толтырыңдар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496086"/>
              </p:ext>
            </p:extLst>
          </p:nvPr>
        </p:nvGraphicFramePr>
        <p:xfrm>
          <a:off x="914400" y="2086377"/>
          <a:ext cx="10264461" cy="3006269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464002"/>
                <a:gridCol w="1464002"/>
                <a:gridCol w="2006833"/>
                <a:gridCol w="937619"/>
                <a:gridCol w="1464002"/>
                <a:gridCol w="1533088"/>
                <a:gridCol w="1394915"/>
              </a:tblGrid>
              <a:tr h="9097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2000" dirty="0" err="1">
                          <a:effectLst/>
                        </a:rPr>
                        <a:t>Аты</a:t>
                      </a:r>
                      <a:r>
                        <a:rPr lang="ru-RU" sz="2000" dirty="0">
                          <a:effectLst/>
                        </a:rPr>
                        <a:t> –</a:t>
                      </a:r>
                      <a:r>
                        <a:rPr lang="ru-RU" sz="2000" dirty="0" err="1">
                          <a:effectLst/>
                        </a:rPr>
                        <a:t>жөні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ғылыми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қызметі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2000" dirty="0" err="1">
                          <a:effectLst/>
                        </a:rPr>
                        <a:t>Өмір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жылдары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туған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жері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2000" dirty="0" err="1">
                          <a:effectLst/>
                        </a:rPr>
                        <a:t>Орыс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</a:rPr>
                        <a:t>ғалымдарымен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байланысы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2000" dirty="0" err="1">
                          <a:effectLst/>
                        </a:rPr>
                        <a:t>Алған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білімі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2000" dirty="0" err="1">
                          <a:effectLst/>
                        </a:rPr>
                        <a:t>Қызметі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2000" dirty="0" err="1">
                          <a:effectLst/>
                        </a:rPr>
                        <a:t>Зерттеу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саласы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2000" dirty="0" err="1">
                          <a:effectLst/>
                        </a:rPr>
                        <a:t>Еңбектері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9547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endParaRPr lang="kk-KZ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endParaRPr lang="kk-KZ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endParaRPr lang="kk-KZ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129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516268"/>
              </p:ext>
            </p:extLst>
          </p:nvPr>
        </p:nvGraphicFramePr>
        <p:xfrm>
          <a:off x="489398" y="566669"/>
          <a:ext cx="10612191" cy="583052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49539"/>
                <a:gridCol w="1134058"/>
                <a:gridCol w="1676301"/>
                <a:gridCol w="1003555"/>
                <a:gridCol w="1828048"/>
                <a:gridCol w="1757234"/>
                <a:gridCol w="1863456"/>
              </a:tblGrid>
              <a:tr h="10052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жөні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ғылыми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қызметі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Өмір жылдары, туған жері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ғалымдарымен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байланысы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Алған білімі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Қызметі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 саласы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Еңбектері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</a:tr>
              <a:tr h="4825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Шоқан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(Мұхамед-ханафия)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Уәлиханов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 ғалым, этнограф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географ, тарихшы саяхатшы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ағартушы демократ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суретші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1835 -1865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Қостанай облысы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Құсмұрын бекеті.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П.П. Семенов-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Тян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Шанскиймен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Ф.Достоевскиймен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болған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Омбыдағы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кадет корпусы.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Араб,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шағатай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түркі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тілдері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1957жылы 22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жасында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география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қоғамына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мүше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болып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сайланды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жасында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Батыс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Сібір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Қазақстанның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солтүстік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шығыс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аудандарын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басқарды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Генерал-губернатор Г.Х.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Гасфорттың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адьютанты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болды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Аңыз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әңгімелер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халық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ауыз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Түркістан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тарихы,шығыстану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география,қазақ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ұйғыр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қырғыз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дүңген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қытай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халықтарының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этнографиясы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фольклор,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сәулет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өнері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Алты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шаһардың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жайы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туралы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Іле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өлкесінің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географиялық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очеркі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Жоңғария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очерктері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«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Ыстықкөл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сапарының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күнделіктері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Қырғыздар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туралы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жазбалар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Манас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жырын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алғаш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қағаз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бетіне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түсірді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990" marR="679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044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5577" y="1993691"/>
            <a:ext cx="964046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0" cap="none" spc="0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8800" b="0" cap="none" spc="0" dirty="0" err="1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</a:t>
            </a:r>
            <a:endParaRPr lang="ru-RU" sz="8800" b="0" cap="none" spc="0" dirty="0" smtClean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28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kk-KZ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Салыстыру</a:t>
            </a:r>
            <a:endParaRPr lang="ru-RU" sz="6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791963"/>
              </p:ext>
            </p:extLst>
          </p:nvPr>
        </p:nvGraphicFramePr>
        <p:xfrm>
          <a:off x="2212305" y="2200737"/>
          <a:ext cx="8128000" cy="25908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Шоқан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Абай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29453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</TotalTime>
  <Words>442</Words>
  <Application>Microsoft Office PowerPoint</Application>
  <PresentationFormat>Широкоэкранный</PresentationFormat>
  <Paragraphs>136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Салыстыру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11</cp:revision>
  <dcterms:created xsi:type="dcterms:W3CDTF">2015-11-20T13:20:48Z</dcterms:created>
  <dcterms:modified xsi:type="dcterms:W3CDTF">2018-11-09T09:04:10Z</dcterms:modified>
</cp:coreProperties>
</file>