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73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4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7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9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0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8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7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5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4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F26C-9283-4D01-8D97-B9DC8155D124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9E74-250B-416E-94FA-DD724AF4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0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0;&#1087;&#1087;&#1077;&#1088;&#1089;&#1099;&#1083;&#1082;&#1072;/1.docx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hyperlink" Target="&#1043;&#1080;&#1087;&#1087;&#1077;&#1088;&#1089;&#1099;&#1083;&#1082;&#1072;/3.docx" TargetMode="External"/><Relationship Id="rId5" Type="http://schemas.openxmlformats.org/officeDocument/2006/relationships/hyperlink" Target="&#1043;&#1080;&#1087;&#1087;&#1077;&#1088;&#1089;&#1099;&#1083;&#1082;&#1072;/2.docx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4856" y="616943"/>
            <a:ext cx="3386697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Жақсы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№1 орта </a:t>
            </a:r>
            <a:r>
              <a:rPr lang="ru-RU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мектебі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389" y="1557963"/>
            <a:ext cx="4836328" cy="26545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Сабақтың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тақырыбы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Ф.Оңғарсынова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Қазақтың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дәстүрлері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kk-KZ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Өткізген: </a:t>
            </a:r>
          </a:p>
          <a:p>
            <a:pPr algn="ctr"/>
            <a:r>
              <a:rPr lang="kk-KZ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Бактыбаева Молдир Балгабайқызы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743" y="6064809"/>
            <a:ext cx="1170833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ru-RU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8" y="1332626"/>
            <a:ext cx="2942111" cy="4308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mirgif.com/animacija/cherni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9" y="4093133"/>
            <a:ext cx="2678718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052" y="786843"/>
            <a:ext cx="6213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Оқулықпен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жұмыс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524" y="2381182"/>
            <a:ext cx="7900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мәнерлеп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endParaRPr lang="ru-RU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eriod"/>
            </a:pPr>
            <a:r>
              <a:rPr lang="kk-KZ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беру</a:t>
            </a:r>
          </a:p>
        </p:txBody>
      </p:sp>
    </p:spTree>
    <p:extLst>
      <p:ext uri="{BB962C8B-B14F-4D97-AF65-F5344CB8AC3E}">
        <p14:creationId xmlns:p14="http://schemas.microsoft.com/office/powerpoint/2010/main" val="3887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96" y="208057"/>
            <a:ext cx="142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Сергіту сәті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91637">
            <a:off x="4092482" y="4866326"/>
            <a:ext cx="4766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Көңілді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қалпақ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9218" name="Picture 2" descr="https://encrypted-tbn3.gstatic.com/images?q=tbn:ANd9GcQ6SMyMOr7lcaE7ZHNPHOvnYkgO8Va6Hu4QUAE3WGwYG1q_1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70" y="1311775"/>
            <a:ext cx="4903484" cy="3706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9907" y="1281896"/>
            <a:ext cx="6916615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Көңілді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қалпақ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ойынын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ойнату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Байғазы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Байғазы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ақшалай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Шілдехана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шілдехана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айтайды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Тұсаукесер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достүр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Сәбиді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тұрғаннан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кетсін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тілекпен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гұрып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Сыбаға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қонаққа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жақын-туыстарына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кәделі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77" y="259305"/>
            <a:ext cx="5477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417" y="2258761"/>
            <a:ext cx="8440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«Лала»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Семантикалық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карта»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2-топ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Раушан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Тұсау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кесу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3-топ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Сарғалдақтар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Бесікке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салу» коллаж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77" y="259305"/>
            <a:ext cx="5477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толғаныс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2676" y="2082913"/>
            <a:ext cx="7889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1-топ: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«Лала»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Топтастыру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2-топ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Раушан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Фариза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апаға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3-топ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Сарғалдақтар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болғым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эссе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55" y="3486150"/>
            <a:ext cx="3278799" cy="29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77" y="259305"/>
            <a:ext cx="5477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беру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415" y="2088103"/>
            <a:ext cx="8335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57-58 бет  түсініп  оқу, сұрақтарға  жауап беру. </a:t>
            </a:r>
            <a:r>
              <a:rPr lang="kk-KZ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«Дәстүрімді  мақтан  етемін»</a:t>
            </a:r>
            <a:r>
              <a:rPr lang="kk-KZ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қысқаша эссе  жазу.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029" y="282752"/>
            <a:ext cx="81976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өзін-өзі бағалау парақшасы    </a:t>
            </a:r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1-баллдық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49998"/>
              </p:ext>
            </p:extLst>
          </p:nvPr>
        </p:nvGraphicFramePr>
        <p:xfrm>
          <a:off x="234462" y="1699845"/>
          <a:ext cx="8499227" cy="16998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12460"/>
                <a:gridCol w="912347"/>
                <a:gridCol w="1062403"/>
                <a:gridCol w="1062403"/>
                <a:gridCol w="1062403"/>
                <a:gridCol w="980681"/>
                <a:gridCol w="1144127"/>
                <a:gridCol w="1062403"/>
              </a:tblGrid>
              <a:tr h="1094539"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 аты-жөні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 тапсырмасына дайындалдым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Видео,</a:t>
                      </a:r>
                    </a:p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әуен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жайлы ой бөлістім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Оқулықпен жұмыс жасадым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Шығармашылық</a:t>
                      </a:r>
                      <a:r>
                        <a:rPr lang="kk-KZ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жұмыста белсенділік таныттым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Жобаны қорғадым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ой толғанысыммен бөлістім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ұпай саны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53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8" name="Picture 6" descr="http://www.bno.ru/images/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7" y="3634154"/>
            <a:ext cx="349625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77" y="259305"/>
            <a:ext cx="54779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2" y="1362442"/>
            <a:ext cx="4231297" cy="352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cdn.freebievectors.com/illustrations/8/s/stock-sad-emoticon-vector/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21" y="1362442"/>
            <a:ext cx="3232394" cy="323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6122" y="5614572"/>
            <a:ext cx="7209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Сабақта алған әсерлерін </a:t>
            </a:r>
            <a:r>
              <a:rPr lang="kk-KZ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стикерге</a:t>
            </a:r>
            <a:r>
              <a:rPr lang="kk-KZ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жазып, </a:t>
            </a:r>
            <a:r>
              <a:rPr lang="kk-KZ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смайликке</a:t>
            </a:r>
            <a:r>
              <a:rPr lang="kk-KZ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жабыстырады.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3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4430" y="1342181"/>
            <a:ext cx="8170985" cy="1569660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дағдыландыру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441" y="446874"/>
            <a:ext cx="27545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430" y="3196680"/>
            <a:ext cx="3803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4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430" y="4102296"/>
            <a:ext cx="8170985" cy="1200329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Қазақтың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салт-дәстүрлерімен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ақынның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өмірбаянымен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танысады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Негізгі ойды айтып түсіндіреді. Өз ойын еркін жеткізе алады.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Ынтымақтаса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жұмыс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жасайды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19175"/>
              </p:ext>
            </p:extLst>
          </p:nvPr>
        </p:nvGraphicFramePr>
        <p:xfrm>
          <a:off x="562709" y="2028825"/>
          <a:ext cx="8030306" cy="4396154"/>
        </p:xfrm>
        <a:graphic>
          <a:graphicData uri="http://schemas.openxmlformats.org/drawingml/2006/table">
            <a:tbl>
              <a:tblPr firstRow="1" firstCol="1" bandRow="1"/>
              <a:tblGrid>
                <a:gridCol w="3957858"/>
                <a:gridCol w="4072448"/>
              </a:tblGrid>
              <a:tr h="4548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мен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оқудағы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жаңа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тәсілдер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диалогтік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ынталандыру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58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Сыни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тұрғыдан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ойлауға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үйрету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(ой 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қозғау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миға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шабуыл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58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АКТ-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демонстрациялау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тыңдау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таныстырылым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көру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588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оқуды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өзара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өздік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1091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Талантты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дарынды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балалармен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жұптық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,жеке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11733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Сабақтың жабдығы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Интербелсенді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тақта,</a:t>
                      </a:r>
                      <a:r>
                        <a:rPr lang="kk-KZ" sz="14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үлестірмелі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парақшалар,көгершіндер,бағалау парақшалары,қалпақ,гүлдер т.б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34" y="0"/>
            <a:ext cx="2257425" cy="2028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7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85" y="125996"/>
            <a:ext cx="88363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Ынтымақтастық атмосферасы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сыйға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тілейді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5" y="1400578"/>
            <a:ext cx="2766645" cy="2766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291637">
            <a:off x="249028" y="4127772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Лала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гүлі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99" y="1466946"/>
            <a:ext cx="2601231" cy="2601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291637">
            <a:off x="2290397" y="3997403"/>
            <a:ext cx="433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Сарғалдақтар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52" y="1466946"/>
            <a:ext cx="2578477" cy="2578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291637">
            <a:off x="6115429" y="3997402"/>
            <a:ext cx="2464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Раушан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6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4put.ru/pictures/max/185/5689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7046" y="2404627"/>
            <a:ext cx="5380893" cy="1754326"/>
          </a:xfrm>
          <a:prstGeom prst="rect">
            <a:avLst/>
          </a:prstGeom>
          <a:solidFill>
            <a:srgbClr val="66FFCC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1-топ: «Лала»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2-топ 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Раушан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3-топ 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Сарғалдақтар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96" y="208057"/>
            <a:ext cx="28472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Үй тапсырмасын тексеру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білгіш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miranimashek.com/_ph/292/2/3220294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" y="1094029"/>
            <a:ext cx="4013759" cy="29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21">
            <a:off x="2593886" y="1966217"/>
            <a:ext cx="1652402" cy="117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miranimashek.com/_ph/292/2/3220294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32" y="1074855"/>
            <a:ext cx="4013759" cy="29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21">
            <a:off x="6858063" y="1966215"/>
            <a:ext cx="1652402" cy="117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miranimashek.com/_ph/292/2/3220294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05" y="3503595"/>
            <a:ext cx="4013759" cy="29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21">
            <a:off x="4260021" y="4181876"/>
            <a:ext cx="1652402" cy="117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0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398" y="986135"/>
            <a:ext cx="73418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Мағынаны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00" y="2585048"/>
            <a:ext cx="5615474" cy="3487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57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29" y="0"/>
            <a:ext cx="91261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«Фариза, </a:t>
            </a:r>
            <a:r>
              <a:rPr lang="kk-KZ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Фаризажан</a:t>
            </a:r>
            <a:r>
              <a:rPr lang="kk-KZ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Фариза қыз»</a:t>
            </a:r>
          </a:p>
          <a:p>
            <a:pPr algn="ctr"/>
            <a:r>
              <a:rPr lang="kk-KZ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ә</a:t>
            </a:r>
            <a:r>
              <a:rPr lang="kk-KZ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нін тыңдау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8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3623" y="2414356"/>
            <a:ext cx="455503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</a:p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шығармашылығынан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тамашалау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335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1</cp:lastModifiedBy>
  <cp:revision>14</cp:revision>
  <dcterms:created xsi:type="dcterms:W3CDTF">2014-11-19T08:32:57Z</dcterms:created>
  <dcterms:modified xsi:type="dcterms:W3CDTF">2018-11-09T09:55:37Z</dcterms:modified>
</cp:coreProperties>
</file>