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0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4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1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9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693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1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0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4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9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6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3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1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9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5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5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1994" y="2492896"/>
            <a:ext cx="7056784" cy="1696253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Көліктер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Қала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және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ауыл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көліктері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14" y="1340768"/>
            <a:ext cx="6490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Сабақтың</a:t>
            </a:r>
            <a:r>
              <a:rPr lang="ru-RU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тақырыбы</a:t>
            </a:r>
            <a:r>
              <a:rPr lang="ru-RU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0221" y="5805264"/>
            <a:ext cx="21403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2016 </a:t>
            </a:r>
            <a:r>
              <a:rPr lang="ru-RU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жыл</a:t>
            </a:r>
            <a:endParaRPr lang="ru-RU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64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vk.me/c623926/v623926232/4e511/ZL-AKiOx-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4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urgan-city.ru.images.1c-bitrix-cdn.ru/upload/medialibrary/c05/image004.jpg?144662285242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asilek.1qip1.com/uploads/posts/2013-07/1373458380_bog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9"/>
            <a:ext cx="6912768" cy="41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8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ugansk1.info/wp-content/uploads/2016/03/74poezd7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7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alfaocenka.su/static/img/0000/0003/4905/34905974.q64ctxa3xh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6768752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2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55757.ru/images_content/teploh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6325409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2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rgymaq.kz/wp-content/uploads/2014/09/loz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90465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altaynews.kz/kaz/uploads/posts/2014-01/1389949453_-k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5194548" cy="3162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9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40511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Сергіту сәті  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707504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</a:rPr>
              <a:t>«Қызыл гүлім </a:t>
            </a:r>
            <a:r>
              <a:rPr lang="kk-K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-ай</a:t>
            </a: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57634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38972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Ой толғаныс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Топқа тапсырма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1-топ «Жүргізушілер»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 көліктеріне машина, мотоцикл, автобус, велосипед, поезд жатады. Топтастыру.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2-топ «Ұшқыштар»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«Мен ұшқышпын»  Сурет салу.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3-топ «Теңізшілер»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«Кеме» аппликация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5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6040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Қосымша тапсырма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990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Кестеге суреттерді жабыстыру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10279"/>
              </p:ext>
            </p:extLst>
          </p:nvPr>
        </p:nvGraphicFramePr>
        <p:xfrm>
          <a:off x="878958" y="2380238"/>
          <a:ext cx="5701029" cy="32403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900343"/>
                <a:gridCol w="1900343"/>
                <a:gridCol w="1900343"/>
              </a:tblGrid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Ауыл көліктері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Ортақ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Қала көліктері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2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433" y="620688"/>
            <a:ext cx="59410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Сабақтың</a:t>
            </a:r>
            <a:r>
              <a:rPr lang="ru-RU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мақсаты</a:t>
            </a:r>
            <a:r>
              <a:rPr lang="ru-RU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432" y="1772816"/>
            <a:ext cx="67508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Оқушылардың</a:t>
            </a:r>
            <a:r>
              <a:rPr lang="ru-RU" sz="2800" dirty="0"/>
              <a:t> </a:t>
            </a:r>
            <a:r>
              <a:rPr lang="ru-RU" sz="2800" dirty="0" err="1"/>
              <a:t>көріп-білгеніне</a:t>
            </a:r>
            <a:r>
              <a:rPr lang="ru-RU" sz="2800" dirty="0"/>
              <a:t> </a:t>
            </a:r>
            <a:r>
              <a:rPr lang="ru-RU" sz="2800" dirty="0" err="1"/>
              <a:t>сүйеніп</a:t>
            </a:r>
            <a:r>
              <a:rPr lang="ru-RU" sz="2800" dirty="0" smtClean="0"/>
              <a:t>, </a:t>
            </a:r>
            <a:r>
              <a:rPr lang="ru-RU" sz="2800" dirty="0" err="1" smtClean="0"/>
              <a:t>қала</a:t>
            </a:r>
            <a:r>
              <a:rPr lang="ru-RU" sz="2800" dirty="0" smtClean="0"/>
              <a:t> </a:t>
            </a:r>
            <a:r>
              <a:rPr lang="ru-RU" sz="2800" dirty="0" err="1"/>
              <a:t>туралы</a:t>
            </a:r>
            <a:r>
              <a:rPr lang="ru-RU" sz="2800" dirty="0"/>
              <a:t> </a:t>
            </a:r>
            <a:r>
              <a:rPr lang="ru-RU" sz="2800" dirty="0" err="1"/>
              <a:t>білім</a:t>
            </a:r>
            <a:r>
              <a:rPr lang="ru-RU" sz="2800" dirty="0"/>
              <a:t> </a:t>
            </a:r>
            <a:r>
              <a:rPr lang="ru-RU" sz="2800" dirty="0" err="1"/>
              <a:t>қалыптастыру</a:t>
            </a:r>
            <a:r>
              <a:rPr lang="ru-RU" sz="2800" dirty="0" smtClean="0"/>
              <a:t>. </a:t>
            </a:r>
            <a:r>
              <a:rPr lang="ru-RU" sz="2800" dirty="0" err="1" smtClean="0"/>
              <a:t>Көлік</a:t>
            </a:r>
            <a:r>
              <a:rPr lang="ru-RU" sz="2800" dirty="0" smtClean="0"/>
              <a:t> </a:t>
            </a:r>
            <a:r>
              <a:rPr lang="ru-RU" sz="2800" dirty="0" err="1"/>
              <a:t>түрлерін</a:t>
            </a:r>
            <a:r>
              <a:rPr lang="ru-RU" sz="2800" dirty="0"/>
              <a:t> </a:t>
            </a:r>
            <a:r>
              <a:rPr lang="ru-RU" sz="2800" dirty="0" err="1"/>
              <a:t>меңгерту</a:t>
            </a:r>
            <a:r>
              <a:rPr lang="ru-RU" sz="2800" dirty="0"/>
              <a:t>.</a:t>
            </a:r>
          </a:p>
        </p:txBody>
      </p:sp>
      <p:pic>
        <p:nvPicPr>
          <p:cNvPr id="2050" name="Picture 2" descr="http://img-fotki.yandex.ru/get/4610/47407354.275/0_8e973_78d7739a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57578"/>
            <a:ext cx="562008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19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16" y="332656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Ү</a:t>
            </a:r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йге тапсырма: 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12776"/>
            <a:ext cx="497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118-119 бетті мазмұндау</a:t>
            </a:r>
            <a:endParaRPr lang="ru-RU" sz="3600" dirty="0"/>
          </a:p>
        </p:txBody>
      </p:sp>
      <p:pic>
        <p:nvPicPr>
          <p:cNvPr id="5122" name="Picture 2" descr="http://www.playcast.ru/uploads/2015/12/18/163833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51" y="2282524"/>
            <a:ext cx="5014192" cy="432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9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45656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Кері байланыс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858403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700" r="14563" b="6951"/>
          <a:stretch/>
        </p:blipFill>
        <p:spPr>
          <a:xfrm>
            <a:off x="4499992" y="1816260"/>
            <a:ext cx="256994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29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2473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Бағалау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074" name="Picture 2" descr="http://www.dogoilpress.com/data/wallpapers/8/FDS_404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579096" cy="515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6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0027" y="332656"/>
            <a:ext cx="3717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Топқа</a:t>
            </a:r>
            <a:r>
              <a:rPr lang="ru-RU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</a:t>
            </a:r>
            <a:r>
              <a:rPr lang="ru-RU" sz="4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бөлу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r="19472"/>
          <a:stretch/>
        </p:blipFill>
        <p:spPr>
          <a:xfrm>
            <a:off x="600551" y="4037462"/>
            <a:ext cx="2369125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4563"/>
          <a:stretch/>
        </p:blipFill>
        <p:spPr>
          <a:xfrm>
            <a:off x="1758729" y="1479534"/>
            <a:ext cx="2520280" cy="2637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20075" b="4851"/>
          <a:stretch/>
        </p:blipFill>
        <p:spPr>
          <a:xfrm>
            <a:off x="3562429" y="3717032"/>
            <a:ext cx="2952328" cy="290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68" y="620688"/>
            <a:ext cx="6519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Ұйымдастыру</a:t>
            </a:r>
            <a:r>
              <a:rPr lang="ru-RU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</a:t>
            </a:r>
            <a:r>
              <a:rPr lang="ru-RU" sz="4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кезеңі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239" y="1988840"/>
            <a:ext cx="5814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Сәлем беріп сіздерге,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 біз бастаймыз!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Бестік баға аламыз,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Жалқаулықты тастаймыз.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Еңбектен еш қашпаймыз!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004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3760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Бағалау түрімен таныстыру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 descr="http://www.bayansulu.kz/upload/iblock/f2c/%D0%91%D0%B0%D1%8F%D0%BD-%D1%81%D1%83%D0%BB%D1%83.png"/>
          <p:cNvPicPr/>
          <p:nvPr/>
        </p:nvPicPr>
        <p:blipFill>
          <a:blip r:embed="rId2"/>
          <a:srcRect t="12554" b="12525"/>
          <a:stretch>
            <a:fillRect/>
          </a:stretch>
        </p:blipFill>
        <p:spPr bwMode="auto">
          <a:xfrm>
            <a:off x="395536" y="1988840"/>
            <a:ext cx="2919864" cy="27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bayansulu.kz/upload/iblock/f2c/%D0%91%D0%B0%D1%8F%D0%BD-%D1%81%D1%83%D0%BB%D1%83.png"/>
          <p:cNvPicPr/>
          <p:nvPr/>
        </p:nvPicPr>
        <p:blipFill>
          <a:blip r:embed="rId2"/>
          <a:srcRect t="12554" b="12525"/>
          <a:stretch>
            <a:fillRect/>
          </a:stretch>
        </p:blipFill>
        <p:spPr bwMode="auto">
          <a:xfrm>
            <a:off x="1259632" y="4038051"/>
            <a:ext cx="2919864" cy="27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yansulu.kz/upload/iblock/f2c/%D0%91%D0%B0%D1%8F%D0%BD-%D1%81%D1%83%D0%BB%D1%83.png"/>
          <p:cNvPicPr/>
          <p:nvPr/>
        </p:nvPicPr>
        <p:blipFill>
          <a:blip r:embed="rId2"/>
          <a:srcRect t="12554" b="12525"/>
          <a:stretch>
            <a:fillRect/>
          </a:stretch>
        </p:blipFill>
        <p:spPr bwMode="auto">
          <a:xfrm>
            <a:off x="2719564" y="1844824"/>
            <a:ext cx="2919864" cy="27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ayansulu.kz/upload/iblock/f2c/%D0%91%D0%B0%D1%8F%D0%BD-%D1%81%D1%83%D0%BB%D1%83.png"/>
          <p:cNvPicPr/>
          <p:nvPr/>
        </p:nvPicPr>
        <p:blipFill>
          <a:blip r:embed="rId2"/>
          <a:srcRect t="12554" b="12525"/>
          <a:stretch>
            <a:fillRect/>
          </a:stretch>
        </p:blipFill>
        <p:spPr bwMode="auto">
          <a:xfrm>
            <a:off x="4806287" y="2381979"/>
            <a:ext cx="2919864" cy="27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ayansulu.kz/upload/iblock/f2c/%D0%91%D0%B0%D1%8F%D0%BD-%D1%81%D1%83%D0%BB%D1%83.png"/>
          <p:cNvPicPr/>
          <p:nvPr/>
        </p:nvPicPr>
        <p:blipFill>
          <a:blip r:embed="rId2"/>
          <a:srcRect t="12554" b="12525"/>
          <a:stretch>
            <a:fillRect/>
          </a:stretch>
        </p:blipFill>
        <p:spPr bwMode="auto">
          <a:xfrm>
            <a:off x="4572000" y="4309478"/>
            <a:ext cx="2919864" cy="27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18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69220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Ү</a:t>
            </a:r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й тапсырмасын сұрау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32856"/>
            <a:ext cx="6246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 қайда жұмыс істейді?</a:t>
            </a:r>
          </a:p>
          <a:p>
            <a:pPr>
              <a:spcAft>
                <a:spcPts val="0"/>
              </a:spcAft>
            </a:pPr>
            <a:r>
              <a:rPr lang="kk-KZ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Мамандық туралы өз білгендерімен бөлісу</a:t>
            </a:r>
            <a:endParaRPr lang="ru-RU" sz="2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«Автор орындығы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img-fotki.yandex.ru/get/6815/47407354.10f2/0_17d8df_d0adbee4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000504"/>
            <a:ext cx="3086497" cy="27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7168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Сабақаралық</a:t>
            </a:r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байланыс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266" name="Picture 2" descr="http://rakhiv-adm.org.ua/wp-content/uploads/2013/06/%D0%91%D1%80%D0%B5%D0%B1%D0%B5%D0%BD%D0%B5%D1%81%D0%BA%D1%83%D0%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672759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7323" y="2276872"/>
            <a:ext cx="181331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5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ік</a:t>
            </a:r>
            <a:endParaRPr lang="ru-RU" sz="15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63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6731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Қызығушылықты ояту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636" y="5301208"/>
            <a:ext cx="7049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Жұмбақтар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әлемі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42" name="Picture 2" descr="http://img-fotki.yandex.ru/get/4118/20573769.1a/0_89368_840cfb2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54" y="1713763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3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4717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Мағынаны тану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Мәтінді мұғалім түсіндіреді.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Тізбектей оқыту.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Сұрақтарға жауап алу.</a:t>
            </a:r>
            <a:endParaRPr lang="ru-RU" sz="3200" dirty="0"/>
          </a:p>
        </p:txBody>
      </p:sp>
      <p:pic>
        <p:nvPicPr>
          <p:cNvPr id="9218" name="Picture 2" descr="http://doberliz15.ucoz.ru/fizkult/MARI/a99c45afc8d1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9"/>
          <a:stretch/>
        </p:blipFill>
        <p:spPr bwMode="auto">
          <a:xfrm>
            <a:off x="683568" y="3717032"/>
            <a:ext cx="5715000" cy="24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349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162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18</cp:revision>
  <dcterms:created xsi:type="dcterms:W3CDTF">2016-04-13T12:10:01Z</dcterms:created>
  <dcterms:modified xsi:type="dcterms:W3CDTF">2018-11-09T10:17:59Z</dcterms:modified>
</cp:coreProperties>
</file>